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tags" Target="tags/tag1.xml"/>
<Relationship Id="rId4" Type="http://schemas.openxmlformats.org/officeDocument/2006/relationships/presProps" Target="presProps.xml"/>
<Relationship Id="rId5" Type="http://schemas.openxmlformats.org/officeDocument/2006/relationships/viewProps" Target="viewProps.xml"/>
<Relationship Id="rId6" Type="http://schemas.openxmlformats.org/officeDocument/2006/relationships/theme" Target="theme/theme1.xml"/>
<Relationship Id="rId7" Type="http://schemas.openxmlformats.org/officeDocument/2006/relationships/tableStyles" Target="tableStyles.xml"/>
<Relationship Id="rId1" Type="http://schemas.openxmlformats.org/officeDocument/2006/relationships/slideMaster" Target="slideMasters/slideMaster1.xml"/>
<Relationship Id="rId2" Type="http://schemas.openxmlformats.org/officeDocument/2006/relationships/printerSettings" Target="printerSettings/printerSettings1.bin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Relationship Id="rId21" Type="http://schemas.openxmlformats.org/officeDocument/2006/relationships/slide" Target="slides/slide14.xml"/>
<Relationship Id="rId22" Type="http://schemas.openxmlformats.org/officeDocument/2006/relationships/slide" Target="slides/slide15.xml"/>
<Relationship Id="rId23" Type="http://schemas.openxmlformats.org/officeDocument/2006/relationships/slide" Target="slides/slide16.xml"/>
<Relationship Id="rId24" Type="http://schemas.openxmlformats.org/officeDocument/2006/relationships/slide" Target="slides/slide17.xml"/>
<Relationship Id="rId25" Type="http://schemas.openxmlformats.org/officeDocument/2006/relationships/slide" Target="slides/slide18.xml"/>
<Relationship Id="rId26" Type="http://schemas.openxmlformats.org/officeDocument/2006/relationships/slide" Target="slides/slide19.xml"/>
<Relationship Id="rId27" Type="http://schemas.openxmlformats.org/officeDocument/2006/relationships/slide" Target="slides/slide20.xml"/>
<Relationship Id="rId28" Type="http://schemas.openxmlformats.org/officeDocument/2006/relationships/slide" Target="slides/slide21.xml"/>
<Relationship Id="rId29" Type="http://schemas.openxmlformats.org/officeDocument/2006/relationships/slide" Target="slides/slide22.xml"/>
<Relationship Id="rId30" Type="http://schemas.openxmlformats.org/officeDocument/2006/relationships/slide" Target="slides/slide23.xml"/>
<Relationship Id="rId31" Type="http://schemas.openxmlformats.org/officeDocument/2006/relationships/slide" Target="slides/slide24.xml"/>
<Relationship Id="rId32" Type="http://schemas.openxmlformats.org/officeDocument/2006/relationships/slide" Target="slides/slide25.xml"/>
<Relationship Id="rId33" Type="http://schemas.openxmlformats.org/officeDocument/2006/relationships/slide" Target="slides/slide26.xml"/>
<Relationship Id="rId34" Type="http://schemas.openxmlformats.org/officeDocument/2006/relationships/slide" Target="slides/slide27.xml"/>
<Relationship Id="rId35" Type="http://schemas.openxmlformats.org/officeDocument/2006/relationships/slide" Target="slides/slide28.xml"/>
<Relationship Id="rId36" Type="http://schemas.openxmlformats.org/officeDocument/2006/relationships/slide" Target="slides/slide29.xml"/>
<Relationship Id="rId37" Type="http://schemas.openxmlformats.org/officeDocument/2006/relationships/slide" Target="slides/slide30.xml"/>
<Relationship Id="rId38" Type="http://schemas.openxmlformats.org/officeDocument/2006/relationships/slide" Target="slides/slide31.xml"/>
<Relationship Id="rId39" Type="http://schemas.openxmlformats.org/officeDocument/2006/relationships/slide" Target="slides/slide32.xml"/>
<Relationship Id="rId40" Type="http://schemas.openxmlformats.org/officeDocument/2006/relationships/slide" Target="slides/slide33.xml"/>
<Relationship Id="rId41" Type="http://schemas.openxmlformats.org/officeDocument/2006/relationships/slide" Target="slides/slide34.xml"/>
<Relationship Id="rId42" Type="http://schemas.openxmlformats.org/officeDocument/2006/relationships/slide" Target="slides/slide35.xml"/>
<Relationship Id="rId43" Type="http://schemas.openxmlformats.org/officeDocument/2006/relationships/slide" Target="slides/slide36.xml"/>
<Relationship Id="rId44" Type="http://schemas.openxmlformats.org/officeDocument/2006/relationships/slide" Target="slides/slide37.xml"/>
<Relationship Id="rId45" Type="http://schemas.openxmlformats.org/officeDocument/2006/relationships/slide" Target="slides/slide38.xml"/>
<Relationship Id="rId46" Type="http://schemas.openxmlformats.org/officeDocument/2006/relationships/slide" Target="slides/slide39.xml"/>
<Relationship Id="rId47" Type="http://schemas.openxmlformats.org/officeDocument/2006/relationships/slide" Target="slides/slide40.xml"/>
</Relationships>

</file>

<file path=ppt/media/filebdd010355fce.jpeg>
</file>

<file path=ppt/media/filebdd019547c39.jpeg>
</file>

<file path=ppt/media/filebdd01ab15319.jpeg>
</file>

<file path=ppt/media/filebdd01b2e98db.jpeg>
</file>

<file path=ppt/media/filebdd01b8b41bb.jpeg>
</file>

<file path=ppt/media/filebdd01f2e8814.jpeg>
</file>

<file path=ppt/media/filebdd020eec0c3.jpeg>
</file>

<file path=ppt/media/filebdd027e7e90a.jpeg>
</file>

<file path=ppt/media/filebdd03a1b8c98.jpeg>
</file>

<file path=ppt/media/filebdd03ba1773b.jpeg>
</file>

<file path=ppt/media/filebdd0453add1f.jpeg>
</file>

<file path=ppt/media/filebdd053886a1d.jpeg>
</file>

<file path=ppt/media/filebdd0582bbbad.jpeg>
</file>

<file path=ppt/media/filebdd0621de7aa.jpeg>
</file>

<file path=ppt/media/filebdd0659ae112.jpeg>
</file>

<file path=ppt/media/filebdd066ab6cf5.jpeg>
</file>

<file path=ppt/media/filebdd067a8d019.jpeg>
</file>

<file path=ppt/media/filebdd06fc69bff.jpeg>
</file>

<file path=ppt/media/filebdd070605824.jpeg>
</file>

<file path=ppt/media/filebdd079a78f2c.jpeg>
</file>

<file path=ppt/media/filebdd07e7d7c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1b2e98db.jpe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10355fce.jpe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621de7aa.jpeg"/>
</Relationships>

</file>

<file path=ppt/slides/_rels/slide1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19547c39.jpeg"/>
</Relationships>

</file>

<file path=ppt/slides/_rels/slide2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79a78f2c.jpeg"/>
</Relationships>

</file>

<file path=ppt/slides/_rels/slide2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67a8d019.jpeg"/>
</Relationships>

</file>

<file path=ppt/slides/_rels/slide2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2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3a1b8c98.jpeg"/>
</Relationships>

</file>

<file path=ppt/slides/_rels/slide2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66ab6cf5.jpeg"/>
</Relationships>

</file>

<file path=ppt/slides/_rels/slide2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7e7d7c.jpeg"/>
</Relationships>

</file>

<file path=ppt/slides/_rels/slide2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70605824.jpeg"/>
</Relationships>

</file>

<file path=ppt/slides/_rels/slide2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453add1f.jpeg"/>
</Relationships>

</file>

<file path=ppt/slides/_rels/slide3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1b8b41bb.jpeg"/>
</Relationships>

</file>

<file path=ppt/slides/_rels/slide3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53886a1d.jpeg"/>
</Relationships>

</file>

<file path=ppt/slides/_rels/slide3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3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20eec0c3.jpeg"/>
</Relationships>

</file>

<file path=ppt/slides/_rels/slide3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1ab15319.jpeg"/>
</Relationships>

</file>

<file path=ppt/slides/_rels/slide3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6fc69bff.jpeg"/>
</Relationships>

</file>

<file path=ppt/slides/_rels/slide3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582bbbad.jpeg"/>
</Relationships>

</file>

<file path=ppt/slides/_rels/slide3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1f2e8814.jpe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27e7e90a.jpe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3ba1773b.jpe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bdd0659ae112.jpe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Southeast, Botanical Heights, Central West End, Medical Campus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October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Crime by Days of the Week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Crime Rates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23 neighborhoods in District 2. The South Hampton neighborhood is split between District 2 and District 1.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 (Tiffany)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52 (Forest Park South East)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17.42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1.59 (Southampton)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17.82 (Forest Park South East)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5.56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98 total crimes in October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October 2019 (119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12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October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-25%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October 2019 (16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989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(975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129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(123 crimes against persons)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Central 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93857"/>
                <a:gridCol w="509341"/>
                <a:gridCol w="509341"/>
                <a:gridCol w="493857"/>
                <a:gridCol w="509205"/>
                <a:gridCol w="509205"/>
                <a:gridCol w="610364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1,208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93857"/>
                <a:gridCol w="439355"/>
                <a:gridCol w="509341"/>
                <a:gridCol w="509341"/>
                <a:gridCol w="478100"/>
                <a:gridCol w="571347"/>
              </a:tblGrid>
              <a:tr h="228600">
                <a:tc gridSpan="12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 Map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total crimes in October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October 2019 (7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October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October 2019 (1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79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-25%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(105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-33%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(21 crimes against persons)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Washington University Medical Campus: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272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6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693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71347"/>
              </a:tblGrid>
              <a:tr h="228600">
                <a:tc gridSpan="12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114662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52 total crimes in October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October 2019 (54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October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-38%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October 2019 (8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253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(263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44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13%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(39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Center: Total Crime Map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Cortex: Total Crime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5 (Lewis Place)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98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20.47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1.41 (Kingsway East)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10.11 (Vandeventer)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5.05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Time of Crimes Map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Violent Crime Map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 Density Map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Grove Community Improvement District: Total Crime Map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Forest Park Southeast: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71347"/>
              </a:tblGrid>
              <a:tr h="228600">
                <a:tc gridSpan="12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Crimes by Days of the Week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Time of Day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Day &amp; Category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Central 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Time of Crime Map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Violent Crime Map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 Density Map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Crimes by Days of the Week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Time of Day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Day &amp; Category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 Map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total crimes in October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October 2019 (8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October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October 2019 (3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54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(69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-25%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(12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Botanical Heights: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71347"/>
              </a:tblGrid>
              <a:tr h="228600">
                <a:tc gridSpan="12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2020-12-01T15:21:01Z</dcterms:modified>
  <cp:category/>
</cp:coreProperties>
</file>

<file path=docProps/thumbnail.jpeg>
</file>